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7" r:id="rId2"/>
    <p:sldId id="286" r:id="rId3"/>
    <p:sldId id="285" r:id="rId4"/>
    <p:sldId id="279" r:id="rId5"/>
    <p:sldId id="270" r:id="rId6"/>
    <p:sldId id="257" r:id="rId7"/>
    <p:sldId id="265" r:id="rId8"/>
    <p:sldId id="266" r:id="rId9"/>
    <p:sldId id="264" r:id="rId10"/>
    <p:sldId id="283" r:id="rId11"/>
    <p:sldId id="274" r:id="rId12"/>
    <p:sldId id="275" r:id="rId13"/>
    <p:sldId id="273" r:id="rId14"/>
    <p:sldId id="271" r:id="rId15"/>
    <p:sldId id="262" r:id="rId16"/>
    <p:sldId id="263" r:id="rId17"/>
    <p:sldId id="267" r:id="rId18"/>
    <p:sldId id="278" r:id="rId19"/>
    <p:sldId id="258" r:id="rId20"/>
    <p:sldId id="259" r:id="rId21"/>
    <p:sldId id="260" r:id="rId22"/>
    <p:sldId id="280" r:id="rId23"/>
    <p:sldId id="276" r:id="rId24"/>
    <p:sldId id="261" r:id="rId25"/>
    <p:sldId id="284" r:id="rId26"/>
    <p:sldId id="281" r:id="rId27"/>
    <p:sldId id="282" r:id="rId28"/>
    <p:sldId id="272" r:id="rId29"/>
    <p:sldId id="269" r:id="rId30"/>
    <p:sldId id="268" r:id="rId31"/>
    <p:sldId id="277" r:id="rId3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494"/>
    <p:restoredTop sz="94692"/>
  </p:normalViewPr>
  <p:slideViewPr>
    <p:cSldViewPr snapToObjects="1">
      <p:cViewPr varScale="1">
        <p:scale>
          <a:sx n="79" d="100"/>
          <a:sy n="79" d="100"/>
        </p:scale>
        <p:origin x="584" y="21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C3505-01FD-DB42-8CA1-762BDB26270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04BB2-FAD6-F746-92CA-B792CD052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9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E894F-676C-C143-83DB-6A86516261A0}" type="datetimeFigureOut">
              <a:rPr lang="en-US" smtClean="0"/>
              <a:pPr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8E0EA-0047-B949-BBF8-87A045242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F8AD-BDE2-95F7-9744-E649CB1C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AD47BF-08F9-25D9-BB1E-C533FB8FC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67" y="33847"/>
            <a:ext cx="6440594" cy="9110153"/>
          </a:xfrm>
        </p:spPr>
      </p:pic>
    </p:spTree>
    <p:extLst>
      <p:ext uri="{BB962C8B-B14F-4D97-AF65-F5344CB8AC3E}">
        <p14:creationId xmlns:p14="http://schemas.microsoft.com/office/powerpoint/2010/main" val="839388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3A4A-2EAB-A27D-A462-A21EF595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452981-C5BD-BE7D-C808-A94C3A9C2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9392" y="-36005"/>
            <a:ext cx="6957392" cy="9208805"/>
          </a:xfrm>
        </p:spPr>
      </p:pic>
    </p:spTree>
    <p:extLst>
      <p:ext uri="{BB962C8B-B14F-4D97-AF65-F5344CB8AC3E}">
        <p14:creationId xmlns:p14="http://schemas.microsoft.com/office/powerpoint/2010/main" val="159917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0DE55E-A6A1-7B6E-B649-971FF1434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8520"/>
            <a:ext cx="6858000" cy="932184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FB8BEB-D5C3-22B9-8F34-D04853AC7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38" y="-68105"/>
            <a:ext cx="6793262" cy="921210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 can't Concentrat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52" y="0"/>
            <a:ext cx="6534696" cy="924102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motional_Containment_15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5661"/>
            <a:ext cx="6857999" cy="955420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_3_WAYS OF RELATING AND RESPONDING TO CHILDR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62" y="79064"/>
            <a:ext cx="6537838" cy="924546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5675E7-F964-3691-F8FA-CC77B3A2F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53" y="-41233"/>
            <a:ext cx="6550815" cy="926606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_Importance_of_a_Secure_Base_28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88" y="0"/>
            <a:ext cx="6466087" cy="9144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9CB2-497E-F46F-3822-8DCFC1B8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961DAD-4D0B-9054-6236-41B94E660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3154"/>
            <a:ext cx="6837719" cy="9231542"/>
          </a:xfrm>
        </p:spPr>
      </p:pic>
    </p:spTree>
    <p:extLst>
      <p:ext uri="{BB962C8B-B14F-4D97-AF65-F5344CB8AC3E}">
        <p14:creationId xmlns:p14="http://schemas.microsoft.com/office/powerpoint/2010/main" val="1659259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Z IS RESISTANT_25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"/>
            <a:ext cx="6857999" cy="9144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52C90-9DFE-45BB-0E73-BC9CB9C5F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214CD6-FC65-DC38-431E-CFE83EAAB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32" y="-43967"/>
            <a:ext cx="6624736" cy="9240159"/>
          </a:xfrm>
        </p:spPr>
      </p:pic>
    </p:spTree>
    <p:extLst>
      <p:ext uri="{BB962C8B-B14F-4D97-AF65-F5344CB8AC3E}">
        <p14:creationId xmlns:p14="http://schemas.microsoft.com/office/powerpoint/2010/main" val="349304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M IS CHAOTIC_23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36512"/>
            <a:ext cx="6659577" cy="9144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D4EC3A-BF66-A644-A439-F75449F76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270" y="-168541"/>
            <a:ext cx="6865270" cy="941297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2C866-0E68-FAC7-F81B-7D9086E1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675953-5A52-FAB2-41C4-EC916A70F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436" y="1115616"/>
            <a:ext cx="7129554" cy="6624736"/>
          </a:xfrm>
        </p:spPr>
      </p:pic>
    </p:spTree>
    <p:extLst>
      <p:ext uri="{BB962C8B-B14F-4D97-AF65-F5344CB8AC3E}">
        <p14:creationId xmlns:p14="http://schemas.microsoft.com/office/powerpoint/2010/main" val="2901231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92504B-95EE-01A7-7209-0EE770B64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2050"/>
            <a:ext cx="6859221" cy="940454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NEGATIVE_TRAUMA_CYCLE_15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6537838" cy="924546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CA228-C9FD-9E7F-B781-6F251CF4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2D95BD-7C90-51AD-EB11-69895AC18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804" y="1115616"/>
            <a:ext cx="6954183" cy="6480720"/>
          </a:xfrm>
        </p:spPr>
      </p:pic>
    </p:spTree>
    <p:extLst>
      <p:ext uri="{BB962C8B-B14F-4D97-AF65-F5344CB8AC3E}">
        <p14:creationId xmlns:p14="http://schemas.microsoft.com/office/powerpoint/2010/main" val="1066503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B0E8-384A-5148-DF8D-4A6FB182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203A49-815C-47BD-A1FB-666F29E68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148920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040B-95B6-8BB1-A1AA-29AB69B0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932D65-2270-99D4-E4E3-9D12F7E2F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1621"/>
            <a:ext cx="6957392" cy="9144561"/>
          </a:xfrm>
        </p:spPr>
      </p:pic>
    </p:spTree>
    <p:extLst>
      <p:ext uri="{BB962C8B-B14F-4D97-AF65-F5344CB8AC3E}">
        <p14:creationId xmlns:p14="http://schemas.microsoft.com/office/powerpoint/2010/main" val="1370638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F24ED7-75B1-1976-6118-B66FF39F2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909"/>
            <a:ext cx="6857999" cy="9302399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3AA618-1E51-B15B-D89F-C36BDF8E7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0345"/>
            <a:ext cx="6857999" cy="940283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562A-1259-D765-85BF-F2766C5E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DDE3B4-A4FE-8046-99F9-3EFB29ED8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32" y="-115975"/>
            <a:ext cx="6741368" cy="9402836"/>
          </a:xfrm>
        </p:spPr>
      </p:pic>
    </p:spTree>
    <p:extLst>
      <p:ext uri="{BB962C8B-B14F-4D97-AF65-F5344CB8AC3E}">
        <p14:creationId xmlns:p14="http://schemas.microsoft.com/office/powerpoint/2010/main" val="2345614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ILDING_Up_15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13" y="0"/>
            <a:ext cx="6466087" cy="9144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BAA6-6912-B18F-21BF-94BEC102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C44FB0-4E9E-B500-921C-C998EF96A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003" y="0"/>
            <a:ext cx="6969003" cy="9634753"/>
          </a:xfrm>
        </p:spPr>
      </p:pic>
    </p:spTree>
    <p:extLst>
      <p:ext uri="{BB962C8B-B14F-4D97-AF65-F5344CB8AC3E}">
        <p14:creationId xmlns:p14="http://schemas.microsoft.com/office/powerpoint/2010/main" val="368459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4C00-3C02-E81F-04CD-30B89686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D52656-3FC7-12D0-997D-3152CF8B8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75656"/>
            <a:ext cx="7101408" cy="6192688"/>
          </a:xfrm>
        </p:spPr>
      </p:pic>
    </p:spTree>
    <p:extLst>
      <p:ext uri="{BB962C8B-B14F-4D97-AF65-F5344CB8AC3E}">
        <p14:creationId xmlns:p14="http://schemas.microsoft.com/office/powerpoint/2010/main" val="246898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n_Their_Minds_15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-58736"/>
            <a:ext cx="6507621" cy="920273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rauma Inhibts_thicker_15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14" y="0"/>
            <a:ext cx="6466086" cy="9144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rauma Inner_Outer-24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0"/>
            <a:ext cx="6515100" cy="921331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5CE8B3-5939-A77A-671A-970C8F89E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24" y="-150317"/>
            <a:ext cx="6741368" cy="94028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2C5B05-9E55-839B-4AC3-F6AB26C60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0345"/>
            <a:ext cx="6857999" cy="9402834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5</Words>
  <Application>Microsoft Macintosh PowerPoint</Application>
  <PresentationFormat>On-screen Show (4:3)</PresentationFormat>
  <Paragraphs>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.</vt:lpstr>
      <vt:lpstr>.</vt:lpstr>
      <vt:lpstr>PowerPoint Presentation</vt:lpstr>
      <vt:lpstr>PowerPoint Presentation</vt:lpstr>
      <vt:lpstr>PowerPoint Presentation</vt:lpstr>
      <vt:lpstr>PowerPoint Presentation</vt:lpstr>
      <vt:lpstr>.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ABC</dc:creator>
  <cp:lastModifiedBy>Angela Greenwood</cp:lastModifiedBy>
  <cp:revision>23</cp:revision>
  <dcterms:created xsi:type="dcterms:W3CDTF">2023-04-07T13:46:30Z</dcterms:created>
  <dcterms:modified xsi:type="dcterms:W3CDTF">2023-06-15T14:45:50Z</dcterms:modified>
</cp:coreProperties>
</file>